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芫荽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VAGImtRAwJc.mp4" Type="http://schemas.openxmlformats.org/officeDocument/2006/relationships/video"/><Relationship Id="rId4" Target="../media/VAGImtRAwJc.mp4" Type="http://schemas.microsoft.com/office/2007/relationships/media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VAGImsZE_q8.mp4" Type="http://schemas.openxmlformats.org/officeDocument/2006/relationships/video"/><Relationship Id="rId4" Target="../media/VAGImsZE_q8.mp4" Type="http://schemas.microsoft.com/office/2007/relationships/media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84790" y="-3746425"/>
            <a:ext cx="8857785" cy="8525618"/>
          </a:xfrm>
          <a:custGeom>
            <a:avLst/>
            <a:gdLst/>
            <a:ahLst/>
            <a:cxnLst/>
            <a:rect r="r" b="b" t="t" l="l"/>
            <a:pathLst>
              <a:path h="8525618" w="8857785">
                <a:moveTo>
                  <a:pt x="0" y="0"/>
                </a:moveTo>
                <a:lnTo>
                  <a:pt x="8857785" y="0"/>
                </a:lnTo>
                <a:lnTo>
                  <a:pt x="8857785" y="8525618"/>
                </a:lnTo>
                <a:lnTo>
                  <a:pt x="0" y="8525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653687">
            <a:off x="10166505" y="4129872"/>
            <a:ext cx="9957653" cy="8663158"/>
          </a:xfrm>
          <a:custGeom>
            <a:avLst/>
            <a:gdLst/>
            <a:ahLst/>
            <a:cxnLst/>
            <a:rect r="r" b="b" t="t" l="l"/>
            <a:pathLst>
              <a:path h="8663158" w="9957653">
                <a:moveTo>
                  <a:pt x="0" y="0"/>
                </a:moveTo>
                <a:lnTo>
                  <a:pt x="9957652" y="0"/>
                </a:lnTo>
                <a:lnTo>
                  <a:pt x="9957652" y="8663157"/>
                </a:lnTo>
                <a:lnTo>
                  <a:pt x="0" y="8663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726396">
            <a:off x="-2659134" y="-900023"/>
            <a:ext cx="5318268" cy="8429531"/>
          </a:xfrm>
          <a:custGeom>
            <a:avLst/>
            <a:gdLst/>
            <a:ahLst/>
            <a:cxnLst/>
            <a:rect r="r" b="b" t="t" l="l"/>
            <a:pathLst>
              <a:path h="8429531" w="5318268">
                <a:moveTo>
                  <a:pt x="0" y="0"/>
                </a:moveTo>
                <a:lnTo>
                  <a:pt x="5318268" y="0"/>
                </a:lnTo>
                <a:lnTo>
                  <a:pt x="5318268" y="8429531"/>
                </a:lnTo>
                <a:lnTo>
                  <a:pt x="0" y="8429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788089">
            <a:off x="16062525" y="2478011"/>
            <a:ext cx="6565563" cy="10406512"/>
          </a:xfrm>
          <a:custGeom>
            <a:avLst/>
            <a:gdLst/>
            <a:ahLst/>
            <a:cxnLst/>
            <a:rect r="r" b="b" t="t" l="l"/>
            <a:pathLst>
              <a:path h="10406512" w="6565563">
                <a:moveTo>
                  <a:pt x="0" y="0"/>
                </a:moveTo>
                <a:lnTo>
                  <a:pt x="6565563" y="0"/>
                </a:lnTo>
                <a:lnTo>
                  <a:pt x="6565563" y="10406512"/>
                </a:lnTo>
                <a:lnTo>
                  <a:pt x="0" y="104065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30524" y="3698230"/>
            <a:ext cx="11190824" cy="178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00"/>
              </a:lnSpc>
            </a:pPr>
            <a:r>
              <a:rPr lang="en-US" sz="12000">
                <a:solidFill>
                  <a:srgbClr val="FFFFFF"/>
                </a:solidFill>
                <a:ea typeface="芫荽"/>
              </a:rPr>
              <a:t>租車管理系統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10670" y="6667199"/>
            <a:ext cx="4986144" cy="2767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3"/>
              </a:lnSpc>
            </a:pPr>
            <a:r>
              <a:rPr lang="en-US" sz="3923">
                <a:solidFill>
                  <a:srgbClr val="FFFFFF"/>
                </a:solidFill>
                <a:latin typeface="芫荽"/>
                <a:ea typeface="芫荽"/>
              </a:rPr>
              <a:t>蔡尚原,   11024254</a:t>
            </a:r>
          </a:p>
          <a:p>
            <a:pPr algn="l">
              <a:lnSpc>
                <a:spcPts val="5493"/>
              </a:lnSpc>
            </a:pPr>
            <a:r>
              <a:rPr lang="en-US" sz="3923">
                <a:solidFill>
                  <a:srgbClr val="FFFFFF"/>
                </a:solidFill>
                <a:latin typeface="芫荽"/>
                <a:ea typeface="芫荽"/>
              </a:rPr>
              <a:t>蔡尚倫,   11024255</a:t>
            </a:r>
          </a:p>
          <a:p>
            <a:pPr algn="l">
              <a:lnSpc>
                <a:spcPts val="5493"/>
              </a:lnSpc>
            </a:pPr>
            <a:r>
              <a:rPr lang="en-US" sz="3923">
                <a:solidFill>
                  <a:srgbClr val="FFFFFF"/>
                </a:solidFill>
                <a:latin typeface="芫荽"/>
                <a:ea typeface="芫荽"/>
              </a:rPr>
              <a:t>郭翊丞,   11024249</a:t>
            </a:r>
          </a:p>
          <a:p>
            <a:pPr algn="l">
              <a:lnSpc>
                <a:spcPts val="5493"/>
              </a:lnSpc>
            </a:pPr>
            <a:r>
              <a:rPr lang="en-US" sz="3923">
                <a:solidFill>
                  <a:srgbClr val="FFFFFF"/>
                </a:solidFill>
                <a:latin typeface="芫荽"/>
                <a:ea typeface="芫荽"/>
              </a:rPr>
              <a:t>蔡曜羽,   11024160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53656" y="8366200"/>
            <a:ext cx="5583351" cy="1538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1"/>
              </a:lnSpc>
            </a:pPr>
          </a:p>
          <a:p>
            <a:pPr algn="ctr">
              <a:lnSpc>
                <a:spcPts val="6151"/>
              </a:lnSpc>
            </a:pPr>
            <a:r>
              <a:rPr lang="en-US" sz="4393">
                <a:solidFill>
                  <a:srgbClr val="FFFFFF"/>
                </a:solidFill>
                <a:latin typeface="芫荽"/>
                <a:ea typeface="芫荽"/>
              </a:rPr>
              <a:t>113 年 6 月 21 日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703197"/>
            <a:ext cx="8389719" cy="8583803"/>
          </a:xfrm>
          <a:custGeom>
            <a:avLst/>
            <a:gdLst/>
            <a:ahLst/>
            <a:cxnLst/>
            <a:rect r="r" b="b" t="t" l="l"/>
            <a:pathLst>
              <a:path h="8583803" w="8389719">
                <a:moveTo>
                  <a:pt x="0" y="0"/>
                </a:moveTo>
                <a:lnTo>
                  <a:pt x="8389719" y="0"/>
                </a:lnTo>
                <a:lnTo>
                  <a:pt x="8389719" y="8583803"/>
                </a:lnTo>
                <a:lnTo>
                  <a:pt x="0" y="85838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31698" y="1703197"/>
            <a:ext cx="8356302" cy="8583803"/>
          </a:xfrm>
          <a:custGeom>
            <a:avLst/>
            <a:gdLst/>
            <a:ahLst/>
            <a:cxnLst/>
            <a:rect r="r" b="b" t="t" l="l"/>
            <a:pathLst>
              <a:path h="8583803" w="8356302">
                <a:moveTo>
                  <a:pt x="0" y="0"/>
                </a:moveTo>
                <a:lnTo>
                  <a:pt x="8356302" y="0"/>
                </a:lnTo>
                <a:lnTo>
                  <a:pt x="8356302" y="8583803"/>
                </a:lnTo>
                <a:lnTo>
                  <a:pt x="0" y="85838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124562" y="2638877"/>
            <a:ext cx="14229065" cy="764812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18890" y="197803"/>
            <a:ext cx="16040410" cy="2291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412242" indent="-706121" lvl="1">
              <a:lnSpc>
                <a:spcPts val="9157"/>
              </a:lnSpc>
              <a:buFont typeface="Arial"/>
              <a:buChar char="•"/>
            </a:pPr>
            <a:r>
              <a:rPr lang="en-US" sz="6541">
                <a:solidFill>
                  <a:srgbClr val="000000"/>
                </a:solidFill>
                <a:latin typeface="芫荽"/>
                <a:ea typeface="芫荽"/>
              </a:rPr>
              <a:t>登入→預約→顯示</a:t>
            </a:r>
          </a:p>
          <a:p>
            <a:pPr algn="l" marL="1412242" indent="-706121" lvl="1">
              <a:lnSpc>
                <a:spcPts val="9157"/>
              </a:lnSpc>
              <a:buFont typeface="Arial"/>
              <a:buChar char="•"/>
            </a:pPr>
            <a:r>
              <a:rPr lang="en-US" sz="6541">
                <a:solidFill>
                  <a:srgbClr val="000000"/>
                </a:solidFill>
                <a:latin typeface="芫荽"/>
                <a:ea typeface="芫荽"/>
              </a:rPr>
              <a:t>員工登入→查看所有紀錄→編輯及刪除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88558" y="2057400"/>
            <a:ext cx="15310884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488558" y="481331"/>
            <a:ext cx="4323040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986285" indent="-993143" lvl="1">
              <a:lnSpc>
                <a:spcPts val="12880"/>
              </a:lnSpc>
              <a:buFont typeface="Arial"/>
              <a:buChar char="•"/>
            </a:pPr>
            <a:r>
              <a:rPr lang="en-US" sz="9200">
                <a:solidFill>
                  <a:srgbClr val="000000"/>
                </a:solidFill>
                <a:ea typeface="芫荽"/>
              </a:rPr>
              <a:t>註冊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92250" y="1028700"/>
            <a:ext cx="7315200" cy="3566160"/>
          </a:xfrm>
          <a:custGeom>
            <a:avLst/>
            <a:gdLst/>
            <a:ahLst/>
            <a:cxnLst/>
            <a:rect r="r" b="b" t="t" l="l"/>
            <a:pathLst>
              <a:path h="3566160" w="7315200">
                <a:moveTo>
                  <a:pt x="0" y="0"/>
                </a:moveTo>
                <a:lnTo>
                  <a:pt x="7315200" y="0"/>
                </a:lnTo>
                <a:lnTo>
                  <a:pt x="7315200" y="3566160"/>
                </a:lnTo>
                <a:lnTo>
                  <a:pt x="0" y="35661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47725"/>
            <a:ext cx="2336840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ea typeface="芫荽"/>
              </a:rPr>
              <a:t>目錄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153430"/>
            <a:ext cx="9188035" cy="5025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537725" indent="-768863" lvl="1">
              <a:lnSpc>
                <a:spcPts val="9971"/>
              </a:lnSpc>
              <a:buFont typeface="Arial"/>
              <a:buChar char="•"/>
            </a:pPr>
            <a:r>
              <a:rPr lang="en-US" sz="7122">
                <a:solidFill>
                  <a:srgbClr val="000000"/>
                </a:solidFill>
                <a:ea typeface="芫荽"/>
              </a:rPr>
              <a:t>系統功能</a:t>
            </a:r>
          </a:p>
          <a:p>
            <a:pPr algn="just" marL="1537725" indent="-768863" lvl="1">
              <a:lnSpc>
                <a:spcPts val="9971"/>
              </a:lnSpc>
              <a:buFont typeface="Arial"/>
              <a:buChar char="•"/>
            </a:pPr>
            <a:r>
              <a:rPr lang="en-US" sz="7122">
                <a:solidFill>
                  <a:srgbClr val="000000"/>
                </a:solidFill>
                <a:ea typeface="芫荽"/>
              </a:rPr>
              <a:t>系統架構</a:t>
            </a:r>
          </a:p>
          <a:p>
            <a:pPr algn="just" marL="1537725" indent="-768863" lvl="1">
              <a:lnSpc>
                <a:spcPts val="9971"/>
              </a:lnSpc>
              <a:buFont typeface="Arial"/>
              <a:buChar char="•"/>
            </a:pPr>
            <a:r>
              <a:rPr lang="en-US" sz="7122">
                <a:solidFill>
                  <a:srgbClr val="000000"/>
                </a:solidFill>
                <a:latin typeface="芫荽"/>
              </a:rPr>
              <a:t>Database Schema</a:t>
            </a:r>
          </a:p>
          <a:p>
            <a:pPr algn="just" marL="1537725" indent="-768863" lvl="1">
              <a:lnSpc>
                <a:spcPts val="9971"/>
              </a:lnSpc>
              <a:buFont typeface="Arial"/>
              <a:buChar char="•"/>
            </a:pPr>
            <a:r>
              <a:rPr lang="en-US" sz="7122">
                <a:solidFill>
                  <a:srgbClr val="000000"/>
                </a:solidFill>
                <a:latin typeface="芫荽"/>
                <a:ea typeface="芫荽"/>
              </a:rPr>
              <a:t>UI 展示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429344"/>
            <a:ext cx="15982969" cy="439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344484" indent="-672242" lvl="1">
              <a:lnSpc>
                <a:spcPts val="8718"/>
              </a:lnSpc>
              <a:buFont typeface="Arial"/>
              <a:buChar char="•"/>
            </a:pPr>
            <a:r>
              <a:rPr lang="en-US" sz="6227">
                <a:solidFill>
                  <a:srgbClr val="000000"/>
                </a:solidFill>
                <a:ea typeface="芫荽"/>
              </a:rPr>
              <a:t>可供會員查看租車的紀錄以及預約租車</a:t>
            </a:r>
          </a:p>
          <a:p>
            <a:pPr algn="l" marL="1344484" indent="-672242" lvl="1">
              <a:lnSpc>
                <a:spcPts val="8718"/>
              </a:lnSpc>
              <a:buFont typeface="Arial"/>
              <a:buChar char="•"/>
            </a:pPr>
            <a:r>
              <a:rPr lang="en-US" sz="6227">
                <a:solidFill>
                  <a:srgbClr val="000000"/>
                </a:solidFill>
                <a:ea typeface="芫荽"/>
              </a:rPr>
              <a:t>客戶可做預約跟查看</a:t>
            </a:r>
          </a:p>
          <a:p>
            <a:pPr algn="l" marL="1344484" indent="-672242" lvl="1">
              <a:lnSpc>
                <a:spcPts val="8718"/>
              </a:lnSpc>
              <a:buFont typeface="Arial"/>
              <a:buChar char="•"/>
            </a:pPr>
            <a:r>
              <a:rPr lang="en-US" sz="6227">
                <a:solidFill>
                  <a:srgbClr val="000000"/>
                </a:solidFill>
                <a:ea typeface="芫荽"/>
              </a:rPr>
              <a:t>員工登入可看到所有客戶的紀錄，可做編輯或刪除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258800" y="226224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47725"/>
            <a:ext cx="15712627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FFFFFF"/>
                </a:solidFill>
                <a:ea typeface="芫荽"/>
              </a:rPr>
              <a:t>一、功能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5327" y="5802513"/>
            <a:ext cx="4695311" cy="4114800"/>
          </a:xfrm>
          <a:custGeom>
            <a:avLst/>
            <a:gdLst/>
            <a:ahLst/>
            <a:cxnLst/>
            <a:rect r="r" b="b" t="t" l="l"/>
            <a:pathLst>
              <a:path h="4114800" w="4695311">
                <a:moveTo>
                  <a:pt x="0" y="0"/>
                </a:moveTo>
                <a:lnTo>
                  <a:pt x="4695311" y="0"/>
                </a:lnTo>
                <a:lnTo>
                  <a:pt x="46953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79066" y="92430"/>
            <a:ext cx="6200384" cy="4114800"/>
          </a:xfrm>
          <a:custGeom>
            <a:avLst/>
            <a:gdLst/>
            <a:ahLst/>
            <a:cxnLst/>
            <a:rect r="r" b="b" t="t" l="l"/>
            <a:pathLst>
              <a:path h="4114800" w="6200384">
                <a:moveTo>
                  <a:pt x="0" y="0"/>
                </a:moveTo>
                <a:lnTo>
                  <a:pt x="6200383" y="0"/>
                </a:lnTo>
                <a:lnTo>
                  <a:pt x="62003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07500" y="3959580"/>
            <a:ext cx="6273000" cy="2120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287"/>
              </a:lnSpc>
              <a:spcBef>
                <a:spcPct val="0"/>
              </a:spcBef>
            </a:pPr>
            <a:r>
              <a:rPr lang="en-US" sz="12348">
                <a:solidFill>
                  <a:srgbClr val="FFFFFF"/>
                </a:solidFill>
                <a:ea typeface="芫荽"/>
              </a:rPr>
              <a:t>二、架構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9474" y="1401816"/>
            <a:ext cx="17491102" cy="6994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431443" indent="-715722" lvl="1">
              <a:lnSpc>
                <a:spcPts val="9282"/>
              </a:lnSpc>
              <a:buFont typeface="Arial"/>
              <a:buChar char="•"/>
            </a:pPr>
            <a:r>
              <a:rPr lang="en-US" sz="6630">
                <a:solidFill>
                  <a:srgbClr val="000000"/>
                </a:solidFill>
                <a:latin typeface="芫荽"/>
              </a:rPr>
              <a:t>c</a:t>
            </a:r>
            <a:r>
              <a:rPr lang="en-US" sz="6630">
                <a:solidFill>
                  <a:srgbClr val="000000"/>
                </a:solidFill>
                <a:latin typeface="芫荽"/>
                <a:ea typeface="芫荽"/>
              </a:rPr>
              <a:t>onfig.php建立連線</a:t>
            </a:r>
          </a:p>
          <a:p>
            <a:pPr algn="l" marL="1431443" indent="-715722" lvl="1">
              <a:lnSpc>
                <a:spcPts val="9282"/>
              </a:lnSpc>
              <a:buFont typeface="Arial"/>
              <a:buChar char="•"/>
            </a:pPr>
            <a:r>
              <a:rPr lang="en-US" sz="6630">
                <a:solidFill>
                  <a:srgbClr val="000000"/>
                </a:solidFill>
                <a:latin typeface="芫荽"/>
                <a:ea typeface="芫荽"/>
              </a:rPr>
              <a:t>db.php資料庫建立</a:t>
            </a:r>
          </a:p>
          <a:p>
            <a:pPr algn="l" marL="1431443" indent="-715722" lvl="1">
              <a:lnSpc>
                <a:spcPts val="9282"/>
              </a:lnSpc>
              <a:buFont typeface="Arial"/>
              <a:buChar char="•"/>
            </a:pPr>
            <a:r>
              <a:rPr lang="en-US" sz="6630">
                <a:solidFill>
                  <a:srgbClr val="000000"/>
                </a:solidFill>
                <a:latin typeface="芫荽"/>
                <a:ea typeface="芫荽"/>
              </a:rPr>
              <a:t>login.php登入頁面$_session_start()</a:t>
            </a:r>
          </a:p>
          <a:p>
            <a:pPr algn="l" marL="1431443" indent="-715722" lvl="1">
              <a:lnSpc>
                <a:spcPts val="9282"/>
              </a:lnSpc>
              <a:buFont typeface="Arial"/>
              <a:buChar char="•"/>
            </a:pPr>
            <a:r>
              <a:rPr lang="en-US" sz="6630">
                <a:solidFill>
                  <a:srgbClr val="000000"/>
                </a:solidFill>
                <a:latin typeface="芫荽"/>
                <a:ea typeface="芫荽"/>
              </a:rPr>
              <a:t>register.php註冊</a:t>
            </a:r>
          </a:p>
          <a:p>
            <a:pPr algn="l" marL="1431443" indent="-715722" lvl="1">
              <a:lnSpc>
                <a:spcPts val="9282"/>
              </a:lnSpc>
              <a:buFont typeface="Arial"/>
              <a:buChar char="•"/>
            </a:pPr>
            <a:r>
              <a:rPr lang="en-US" sz="6630">
                <a:solidFill>
                  <a:srgbClr val="000000"/>
                </a:solidFill>
                <a:latin typeface="芫荽"/>
                <a:ea typeface="芫荽"/>
              </a:rPr>
              <a:t>logout.php登出$_session_destroy()</a:t>
            </a:r>
          </a:p>
          <a:p>
            <a:pPr algn="l" marL="1431443" indent="-715722" lvl="1">
              <a:lnSpc>
                <a:spcPts val="9282"/>
              </a:lnSpc>
              <a:buFont typeface="Arial"/>
              <a:buChar char="•"/>
            </a:pPr>
            <a:r>
              <a:rPr lang="en-US" sz="6630">
                <a:solidFill>
                  <a:srgbClr val="000000"/>
                </a:solidFill>
                <a:latin typeface="芫荽"/>
                <a:ea typeface="芫荽"/>
              </a:rPr>
              <a:t>index.php主資訊頁面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319179"/>
            <a:ext cx="16179641" cy="7505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537726" indent="-768863" lvl="1">
              <a:lnSpc>
                <a:spcPts val="9971"/>
              </a:lnSpc>
              <a:buFont typeface="Arial"/>
              <a:buChar char="•"/>
            </a:pPr>
            <a:r>
              <a:rPr lang="en-US" sz="7122">
                <a:solidFill>
                  <a:srgbClr val="000000"/>
                </a:solidFill>
                <a:latin typeface="芫荽"/>
                <a:ea typeface="芫荽"/>
              </a:rPr>
              <a:t>add_record.php預約租車</a:t>
            </a:r>
          </a:p>
          <a:p>
            <a:pPr algn="l" marL="1537726" indent="-768863" lvl="1">
              <a:lnSpc>
                <a:spcPts val="9971"/>
              </a:lnSpc>
              <a:buFont typeface="Arial"/>
              <a:buChar char="•"/>
            </a:pPr>
            <a:r>
              <a:rPr lang="en-US" sz="7122">
                <a:solidFill>
                  <a:srgbClr val="000000"/>
                </a:solidFill>
                <a:latin typeface="芫荽"/>
                <a:ea typeface="芫荽"/>
              </a:rPr>
              <a:t>edit_record.php修改紀錄</a:t>
            </a:r>
          </a:p>
          <a:p>
            <a:pPr algn="l" marL="1537726" indent="-768863" lvl="1">
              <a:lnSpc>
                <a:spcPts val="9971"/>
              </a:lnSpc>
              <a:buFont typeface="Arial"/>
              <a:buChar char="•"/>
            </a:pPr>
            <a:r>
              <a:rPr lang="en-US" sz="7122">
                <a:solidFill>
                  <a:srgbClr val="000000"/>
                </a:solidFill>
                <a:latin typeface="芫荽"/>
                <a:ea typeface="芫荽"/>
              </a:rPr>
              <a:t>delete_record.php刪除紀錄</a:t>
            </a:r>
          </a:p>
          <a:p>
            <a:pPr algn="l" marL="1537726" indent="-768863" lvl="1">
              <a:lnSpc>
                <a:spcPts val="9971"/>
              </a:lnSpc>
              <a:buFont typeface="Arial"/>
              <a:buChar char="•"/>
            </a:pPr>
            <a:r>
              <a:rPr lang="en-US" sz="7122">
                <a:solidFill>
                  <a:srgbClr val="000000"/>
                </a:solidFill>
                <a:latin typeface="芫荽"/>
                <a:ea typeface="芫荽"/>
              </a:rPr>
              <a:t>employee.php員工登入頁面</a:t>
            </a:r>
          </a:p>
          <a:p>
            <a:pPr algn="l" marL="1537726" indent="-768863" lvl="1">
              <a:lnSpc>
                <a:spcPts val="9971"/>
              </a:lnSpc>
              <a:buFont typeface="Arial"/>
              <a:buChar char="•"/>
            </a:pPr>
            <a:r>
              <a:rPr lang="en-US" sz="7122">
                <a:solidFill>
                  <a:srgbClr val="000000"/>
                </a:solidFill>
                <a:latin typeface="芫荽"/>
                <a:ea typeface="芫荽"/>
              </a:rPr>
              <a:t>view_records.php查看所有租車紀錄</a:t>
            </a:r>
          </a:p>
          <a:p>
            <a:pPr algn="l" marL="1537726" indent="-768863" lvl="1">
              <a:lnSpc>
                <a:spcPts val="9971"/>
              </a:lnSpc>
              <a:buFont typeface="Arial"/>
              <a:buChar char="•"/>
            </a:pPr>
            <a:r>
              <a:rPr lang="en-US" sz="7122">
                <a:solidFill>
                  <a:srgbClr val="000000"/>
                </a:solidFill>
                <a:latin typeface="芫荽"/>
                <a:ea typeface="芫荽"/>
              </a:rPr>
              <a:t>style.css排版美化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092220"/>
            <a:ext cx="10858005" cy="2523225"/>
          </a:xfrm>
          <a:custGeom>
            <a:avLst/>
            <a:gdLst/>
            <a:ahLst/>
            <a:cxnLst/>
            <a:rect r="r" b="b" t="t" l="l"/>
            <a:pathLst>
              <a:path h="2523225" w="10858005">
                <a:moveTo>
                  <a:pt x="0" y="0"/>
                </a:moveTo>
                <a:lnTo>
                  <a:pt x="10858005" y="0"/>
                </a:lnTo>
                <a:lnTo>
                  <a:pt x="10858005" y="2523225"/>
                </a:lnTo>
                <a:lnTo>
                  <a:pt x="0" y="25232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9464" y="6205995"/>
            <a:ext cx="11415755" cy="2864168"/>
          </a:xfrm>
          <a:custGeom>
            <a:avLst/>
            <a:gdLst/>
            <a:ahLst/>
            <a:cxnLst/>
            <a:rect r="r" b="b" t="t" l="l"/>
            <a:pathLst>
              <a:path h="2864168" w="11415755">
                <a:moveTo>
                  <a:pt x="0" y="0"/>
                </a:moveTo>
                <a:lnTo>
                  <a:pt x="11415755" y="0"/>
                </a:lnTo>
                <a:lnTo>
                  <a:pt x="11415755" y="2864168"/>
                </a:lnTo>
                <a:lnTo>
                  <a:pt x="0" y="28641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315219" y="3853135"/>
            <a:ext cx="2308057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ea typeface="芫荽"/>
              </a:rPr>
              <a:t>使用者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38200"/>
            <a:ext cx="13782859" cy="166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577"/>
              </a:lnSpc>
              <a:spcBef>
                <a:spcPct val="0"/>
              </a:spcBef>
            </a:pPr>
            <a:r>
              <a:rPr lang="en-US" sz="9698">
                <a:solidFill>
                  <a:srgbClr val="FFFFFF"/>
                </a:solidFill>
                <a:latin typeface="芫荽"/>
                <a:ea typeface="芫荽"/>
              </a:rPr>
              <a:t>三、Database Schema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893715" y="7137381"/>
            <a:ext cx="2641402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ea typeface="芫荽"/>
              </a:rPr>
              <a:t>租車記錄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28177" y="4927177"/>
            <a:ext cx="5359823" cy="5359823"/>
          </a:xfrm>
          <a:custGeom>
            <a:avLst/>
            <a:gdLst/>
            <a:ahLst/>
            <a:cxnLst/>
            <a:rect r="r" b="b" t="t" l="l"/>
            <a:pathLst>
              <a:path h="5359823" w="5359823">
                <a:moveTo>
                  <a:pt x="0" y="0"/>
                </a:moveTo>
                <a:lnTo>
                  <a:pt x="5359823" y="0"/>
                </a:lnTo>
                <a:lnTo>
                  <a:pt x="5359823" y="5359823"/>
                </a:lnTo>
                <a:lnTo>
                  <a:pt x="0" y="53598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00651" y="3965947"/>
            <a:ext cx="10880977" cy="1997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6342"/>
              </a:lnSpc>
              <a:spcBef>
                <a:spcPct val="0"/>
              </a:spcBef>
            </a:pPr>
            <a:r>
              <a:rPr lang="en-US" sz="11673">
                <a:solidFill>
                  <a:srgbClr val="FFFFFF"/>
                </a:solidFill>
                <a:latin typeface="芫荽"/>
                <a:ea typeface="芫荽"/>
              </a:rPr>
              <a:t>四、UI展示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15937" y="3416693"/>
            <a:ext cx="14037259" cy="6870307"/>
          </a:xfrm>
          <a:custGeom>
            <a:avLst/>
            <a:gdLst/>
            <a:ahLst/>
            <a:cxnLst/>
            <a:rect r="r" b="b" t="t" l="l"/>
            <a:pathLst>
              <a:path h="6870307" w="14037259">
                <a:moveTo>
                  <a:pt x="0" y="0"/>
                </a:moveTo>
                <a:lnTo>
                  <a:pt x="14037259" y="0"/>
                </a:lnTo>
                <a:lnTo>
                  <a:pt x="14037259" y="6870307"/>
                </a:lnTo>
                <a:lnTo>
                  <a:pt x="0" y="68703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38133" y="420886"/>
            <a:ext cx="15611733" cy="2744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芫荽"/>
                <a:ea typeface="芫荽"/>
              </a:rPr>
              <a:t>使用Session的功能傳遞訊息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芫荽"/>
                <a:ea typeface="芫荽"/>
              </a:rPr>
              <a:t>使用者資訊：userID，名字，帳號，密碼(md5)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芫荽"/>
                <a:ea typeface="芫荽"/>
              </a:rPr>
              <a:t>login, index, add_records, delete...等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DAGIZREO_wM</dc:identifier>
  <dcterms:modified xsi:type="dcterms:W3CDTF">2011-08-01T06:04:30Z</dcterms:modified>
  <cp:revision>1</cp:revision>
  <dc:title>租車管理系統</dc:title>
</cp:coreProperties>
</file>